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pitchFamily="2" charset="0"/>
      <p:regular r:id="rId17"/>
      <p:bold r:id="rId18"/>
    </p:embeddedFont>
    <p:embeddedFont>
      <p:font typeface="Montserrat Italics" panose="020B0604020202020204" charset="0"/>
      <p:regular r:id="rId19"/>
    </p:embeddedFont>
    <p:embeddedFont>
      <p:font typeface="Montserrat Ultra-Bold" panose="020B0604020202020204" charset="0"/>
      <p:regular r:id="rId20"/>
    </p:embeddedFont>
    <p:embeddedFont>
      <p:font typeface="Roboto Bold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Ansible Vault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Vault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Ansible Vault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Vault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12409482" cy="300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Ansible Vault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 thao tác cơ bản với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Vault trong Playbook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về Vault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Ansible Vault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3. Best Practices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15578671" cy="72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Best Practices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3D5A98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Chỉ mã hóa nội dung nhạy cảm: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Không nên mã hóa toàn bộ file nếu chỉ có một vài thông tin cần bảo vệ.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3D5A98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Quản lý mật khẩu Vault cẩn thận: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Lưu trữ mật khẩu Vault trong trình quản lý mật khẩu (password manager).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Không chia sẻ mật khẩu qua các phương tiện không an toàn.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3D5A98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Sử dụng file Vault kết hợp với vars_files: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Tách biệt rõ ràng giữa các thông tin nhạy cảm (được mã hóa) và thông tin thông thường.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3D5A98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Thường xuyên thay đổi mật khẩu Vault: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Dùng lệnh </a:t>
            </a: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ansible-vault rekey 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để cập nhật mật khẩu định kỳ.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b="1" spc="-74">
                <a:solidFill>
                  <a:srgbClr val="3D5A98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Không lưu mật khẩu Vault trong mã nguồn: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Đảm bảo file mật khẩu không bị theo dõi bởi Git bằng cách thêm vào </a:t>
            </a: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.gitignore.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12409482" cy="300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Ansible Vault 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 thao tác cơ bản với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Sử dụng Vault trong Playbook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về Vault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3" y="1295712"/>
            <a:ext cx="15196405" cy="294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Ansible Vault là một tính năng bảo mật cho phép mã hóa dữ liệu nhạy cảm trong các file, như: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Mật khẩu.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Khóa API.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Cấu hình nhạy cảm.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356356" cy="354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Tại sao cần sử dụng Vault?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Bảo vệ thông tin nhạy cảm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Đảm bảo rằng các thông tin như mật khẩu không bị lưu trữ dưới dạng văn bản thuần (plain text).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Tích hợp dễ dàng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Vault hoạt động mượt mà với Playbook và các file YAML.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Hỗ trợ hợp tác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: Chia sẻ file cấu hình mà không để lộ thông tin nhạy cảm.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291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Giới thiệu Ansible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Nguyên lý hoạt động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File được mã hóa bằng Vault chỉ đọc và chỉnh sửa khi cung cấp mật khẩu hoặc khóa giải mã (password/key).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Vault sử dụng mã hóa AES (Advanced Encryption Standard) để bảo mật.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836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 thao tác cơ bản với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Tạo file được mã hóa bằng Vault 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create secrets.yml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Chỉnh sửa file Vault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edit secrets.yml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Xem nội dung file Vault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view secrets.yml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Mã hóa một file đã có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encrypt plain-text.yml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Giải mã một file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decrypt secrets.yml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Thay đổi mật khẩu cho Vault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ansible-vault rekey secrets.yml</a:t>
            </a:r>
          </a:p>
          <a:p>
            <a:pPr algn="l">
              <a:lnSpc>
                <a:spcPts val="4680"/>
              </a:lnSpc>
            </a:pPr>
            <a:endParaRPr lang="en-US" sz="2489" i="1" spc="-74">
              <a:solidFill>
                <a:srgbClr val="56B48C"/>
              </a:solidFill>
              <a:latin typeface="Montserrat" panose="00000500000000000000" pitchFamily="2" charset="0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91171" y="2572597"/>
            <a:ext cx="9432705" cy="3687124"/>
          </a:xfrm>
          <a:custGeom>
            <a:avLst/>
            <a:gdLst/>
            <a:ahLst/>
            <a:cxnLst/>
            <a:rect l="l" t="t" r="r" b="b"/>
            <a:pathLst>
              <a:path w="9432705" h="3687124">
                <a:moveTo>
                  <a:pt x="0" y="0"/>
                </a:moveTo>
                <a:lnTo>
                  <a:pt x="9432705" y="0"/>
                </a:lnTo>
                <a:lnTo>
                  <a:pt x="9432705" y="3687124"/>
                </a:lnTo>
                <a:lnTo>
                  <a:pt x="0" y="36871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655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Sử dụng Vault trong Playbook</a:t>
            </a:r>
          </a:p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Tích hợp file Vault vào Playbook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    2. Chạy Playbook với Vault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i="1" spc="-74">
                <a:solidFill>
                  <a:srgbClr val="56B48C"/>
                </a:solidFill>
                <a:latin typeface="Montserrat" panose="00000500000000000000" pitchFamily="2" charset="0"/>
                <a:ea typeface="Poppins Italics"/>
                <a:cs typeface="Poppins Italics"/>
                <a:sym typeface="Poppins Italics"/>
              </a:rPr>
              <a:t> ansible-playbook playbook.yml --ask-vault-pass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3766" y="1458039"/>
            <a:ext cx="666404" cy="666404"/>
          </a:xfrm>
          <a:custGeom>
            <a:avLst/>
            <a:gdLst/>
            <a:ahLst/>
            <a:cxnLst/>
            <a:rect l="l" t="t" r="r" b="b"/>
            <a:pathLst>
              <a:path w="666404" h="666404">
                <a:moveTo>
                  <a:pt x="0" y="0"/>
                </a:moveTo>
                <a:lnTo>
                  <a:pt x="666404" y="0"/>
                </a:lnTo>
                <a:lnTo>
                  <a:pt x="666404" y="666404"/>
                </a:lnTo>
                <a:lnTo>
                  <a:pt x="0" y="666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23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Tài liệu về Vault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Tài liệu chính thức của Ansible Vault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u="sng" spc="-74">
                <a:solidFill>
                  <a:srgbClr val="56B3DD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https://docs.ansible.com/ansible/latest/vault_guide/index.html</a:t>
            </a:r>
          </a:p>
          <a:p>
            <a:pPr algn="l">
              <a:lnSpc>
                <a:spcPts val="4680"/>
              </a:lnSpc>
            </a:pPr>
            <a:endParaRPr lang="en-US" sz="2489" u="sng" spc="-74">
              <a:solidFill>
                <a:srgbClr val="56B3DD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538</Words>
  <Application>Microsoft Office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Montserrat</vt:lpstr>
      <vt:lpstr>Roboto Bold</vt:lpstr>
      <vt:lpstr>Montserrat Ultra-Bold</vt:lpstr>
      <vt:lpstr>Montserrat Italics</vt:lpstr>
      <vt:lpstr>Calibri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Vault</dc:title>
  <cp:lastModifiedBy>Huan Nguyen</cp:lastModifiedBy>
  <cp:revision>3</cp:revision>
  <dcterms:created xsi:type="dcterms:W3CDTF">2006-08-16T00:00:00Z</dcterms:created>
  <dcterms:modified xsi:type="dcterms:W3CDTF">2024-12-24T17:13:06Z</dcterms:modified>
  <dc:identifier>DAGaH0eqyaE</dc:identifier>
</cp:coreProperties>
</file>